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30"/>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6" r:id="rId25"/>
    <p:sldId id="1317" r:id="rId26"/>
    <p:sldId id="1297" r:id="rId27"/>
    <p:sldId id="1288" r:id="rId28"/>
    <p:sldId id="1249" r:id="rId29"/>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20747" y="15367"/>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Team Members</a:t>
            </a:r>
          </a:p>
        </p:txBody>
      </p:sp>
      <p:sp>
        <p:nvSpPr>
          <p:cNvPr id="14" name="TextBox 13"/>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Name : </a:t>
            </a:r>
            <a:r>
              <a:rPr lang="en-US" sz="1100" dirty="0">
                <a:solidFill>
                  <a:schemeClr val="tx1"/>
                </a:solidFill>
              </a:rPr>
              <a:t>Manoj V</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Student ID :7311212050</a:t>
            </a:r>
            <a:r>
              <a:rPr lang="en-US" sz="1100" dirty="0">
                <a:solidFill>
                  <a:schemeClr val="tx1"/>
                </a:solidFill>
              </a:rPr>
              <a:t>25</a:t>
            </a:r>
            <a:endPar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endParaRP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065"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panose="020B0604020202020204"/>
                <a:ea typeface="Arial" panose="020B0604020202020204"/>
                <a:cs typeface="Arial" panose="020B0604020202020204"/>
                <a:sym typeface="Arial" panose="020B0604020202020204"/>
              </a:rPr>
              <a:t>Government College of Engineering</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2405103" y="1662888"/>
            <a:ext cx="4333794" cy="301302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698171" y="1675124"/>
            <a:ext cx="5601662" cy="30007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98171" y="1652067"/>
            <a:ext cx="5570925" cy="3023844"/>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4" name="Picture 3"/>
          <p:cNvPicPr>
            <a:picLocks noChangeAspect="1"/>
          </p:cNvPicPr>
          <p:nvPr/>
        </p:nvPicPr>
        <p:blipFill>
          <a:blip r:embed="rId3"/>
          <a:stretch>
            <a:fillRect/>
          </a:stretch>
        </p:blipFill>
        <p:spPr>
          <a:xfrm>
            <a:off x="1713539" y="1644383"/>
            <a:ext cx="5601662" cy="30315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pic>
        <p:nvPicPr>
          <p:cNvPr id="3" name="Picture 2"/>
          <p:cNvPicPr>
            <a:picLocks noChangeAspect="1"/>
          </p:cNvPicPr>
          <p:nvPr/>
        </p:nvPicPr>
        <p:blipFill>
          <a:blip r:embed="rId3"/>
          <a:stretch>
            <a:fillRect/>
          </a:stretch>
        </p:blipFill>
        <p:spPr>
          <a:xfrm>
            <a:off x="1605963" y="1529124"/>
            <a:ext cx="5486400" cy="3183986"/>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pic>
        <p:nvPicPr>
          <p:cNvPr id="6" name="Picture 5"/>
          <p:cNvPicPr>
            <a:picLocks noChangeAspect="1"/>
          </p:cNvPicPr>
          <p:nvPr/>
        </p:nvPicPr>
        <p:blipFill>
          <a:blip r:embed="rId2"/>
          <a:stretch>
            <a:fillRect/>
          </a:stretch>
        </p:blipFill>
        <p:spPr>
          <a:xfrm>
            <a:off x="338097" y="1065075"/>
            <a:ext cx="8467805" cy="378032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p:cNvPicPr>
            <a:picLocks noChangeAspect="1"/>
          </p:cNvPicPr>
          <p:nvPr/>
        </p:nvPicPr>
        <p:blipFill>
          <a:blip r:embed="rId2"/>
          <a:stretch>
            <a:fillRect/>
          </a:stretch>
        </p:blipFill>
        <p:spPr>
          <a:xfrm>
            <a:off x="2689412" y="1121869"/>
            <a:ext cx="3703704" cy="381896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p:cNvPicPr>
            <a:picLocks noChangeAspect="1"/>
          </p:cNvPicPr>
          <p:nvPr/>
        </p:nvPicPr>
        <p:blipFill>
          <a:blip r:embed="rId2"/>
          <a:stretch>
            <a:fillRect/>
          </a:stretch>
        </p:blipFill>
        <p:spPr>
          <a:xfrm>
            <a:off x="315045" y="1144920"/>
            <a:ext cx="8475490" cy="390349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dirty="0"/>
              <a:t>Login-Page</a:t>
            </a:r>
          </a:p>
        </p:txBody>
      </p:sp>
      <p:pic>
        <p:nvPicPr>
          <p:cNvPr id="3" name="Picture 2"/>
          <p:cNvPicPr>
            <a:picLocks noChangeAspect="1"/>
          </p:cNvPicPr>
          <p:nvPr/>
        </p:nvPicPr>
        <p:blipFill>
          <a:blip r:embed="rId2"/>
          <a:stretch>
            <a:fillRect/>
          </a:stretch>
        </p:blipFill>
        <p:spPr>
          <a:xfrm>
            <a:off x="1252497" y="1121869"/>
            <a:ext cx="6531429" cy="35039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Admin-Page</a:t>
            </a:r>
          </a:p>
        </p:txBody>
      </p:sp>
      <p:pic>
        <p:nvPicPr>
          <p:cNvPr id="6" name="Picture 5"/>
          <p:cNvPicPr>
            <a:picLocks noChangeAspect="1"/>
          </p:cNvPicPr>
          <p:nvPr/>
        </p:nvPicPr>
        <p:blipFill>
          <a:blip r:embed="rId2"/>
          <a:stretch>
            <a:fillRect/>
          </a:stretch>
        </p:blipFill>
        <p:spPr>
          <a:xfrm>
            <a:off x="1358900" y="1095375"/>
            <a:ext cx="6667500" cy="349186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p:cNvPicPr>
            <a:picLocks noChangeAspect="1"/>
          </p:cNvPicPr>
          <p:nvPr/>
        </p:nvPicPr>
        <p:blipFill>
          <a:blip r:embed="rId2"/>
          <a:srcRect t="7557"/>
          <a:stretch>
            <a:fillRect/>
          </a:stretch>
        </p:blipFill>
        <p:spPr>
          <a:xfrm>
            <a:off x="3185160" y="1207770"/>
            <a:ext cx="2773045" cy="347980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p:cNvPicPr>
            <a:picLocks noChangeAspect="1"/>
          </p:cNvPicPr>
          <p:nvPr/>
        </p:nvPicPr>
        <p:blipFill>
          <a:blip r:embed="rId2"/>
          <a:stretch>
            <a:fillRect/>
          </a:stretch>
        </p:blipFill>
        <p:spPr>
          <a:xfrm>
            <a:off x="1257569" y="1114185"/>
            <a:ext cx="6618566" cy="3649916"/>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
        <p:nvSpPr>
          <p:cNvPr id="4" name="TextBox 3"/>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p:cNvSpPr txBox="1"/>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dirty="0">
                <a:solidFill>
                  <a:schemeClr val="tx1"/>
                </a:solidFill>
              </a:rPr>
              <a:t>Source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r>
              <a:rPr lang="en-IN" sz="1000">
                <a:solidFill>
                  <a:schemeClr val="tx1"/>
                </a:solidFill>
              </a:rPr>
              <a:t>Source :</a:t>
            </a: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D9E5D5E-A365-4A49-8140-C8CC82A61608}">
  <ds:schemaRefs/>
</ds:datastoreItem>
</file>

<file path=customXml/itemProps2.xml><?xml version="1.0" encoding="utf-8"?>
<ds:datastoreItem xmlns:ds="http://schemas.openxmlformats.org/officeDocument/2006/customXml" ds:itemID="{A6559A34-456E-49A1-8157-9E3D18BFAD36}">
  <ds:schemaRefs/>
</ds:datastoreItem>
</file>

<file path=customXml/itemProps3.xml><?xml version="1.0" encoding="utf-8"?>
<ds:datastoreItem xmlns:ds="http://schemas.openxmlformats.org/officeDocument/2006/customXml" ds:itemID="{3706AB80-2608-47D7-8AC8-FA6BC8A9B27C}">
  <ds:schemaRefs/>
</ds:datastoreItem>
</file>

<file path=docProps/app.xml><?xml version="1.0" encoding="utf-8"?>
<Properties xmlns="http://schemas.openxmlformats.org/officeDocument/2006/extended-properties" xmlns:vt="http://schemas.openxmlformats.org/officeDocument/2006/docPropsVTypes">
  <TotalTime>0</TotalTime>
  <Words>1174</Words>
  <Application>Microsoft Office PowerPoint</Application>
  <PresentationFormat>On-screen Show (16:9)</PresentationFormat>
  <Paragraphs>76</Paragraphs>
  <Slides>25</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2"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Manoj V</cp:lastModifiedBy>
  <cp:revision>11</cp:revision>
  <dcterms:created xsi:type="dcterms:W3CDTF">2024-04-08T06:28:37Z</dcterms:created>
  <dcterms:modified xsi:type="dcterms:W3CDTF">2024-04-09T02:34:03Z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68E03D9968F9484D88E7042EDB3BC35F_12</vt:lpwstr>
  </property>
  <property fmtid="{D5CDD505-2E9C-101B-9397-08002B2CF9AE}" pid="4" name="KSOProductBuildVer">
    <vt:lpwstr>1033-12.2.0.13489</vt:lpwstr>
  </property>
</Properties>
</file>